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9" r:id="rId6"/>
    <p:sldId id="260" r:id="rId7"/>
    <p:sldId id="270" r:id="rId8"/>
    <p:sldId id="271" r:id="rId9"/>
    <p:sldId id="272" r:id="rId10"/>
    <p:sldId id="273" r:id="rId11"/>
    <p:sldId id="274" r:id="rId12"/>
    <p:sldId id="267" r:id="rId1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Optimisation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fr-FR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fr-FR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Recherche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fr-FR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fr-FR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Planification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fr-FR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fr-FR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Optimisation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Recherche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Planification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e verticale d’icônes à éléments pleins"/>
  <dgm:desc val="Permet de représenter une série d’éléments visuels de haut en bas avec du texte de Niveau 1 ou de Niveau 1 et de Niveau 2 groupé dans une forme. Fonctionne de manière optimale avec des icônes ou de petites images avec de plus longues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1847A-0CC2-4008-8C1F-4CB2549424F0}" type="datetime1">
              <a:rPr lang="fr-FR" smtClean="0"/>
              <a:t>12/05/2024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ED5736-AEC1-4353-A59E-C1D97F8135E3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0F7E3-540E-4FEC-9A1A-0A5C0AC71C2A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E98E7-AD89-4320-9F05-A6178CDA9513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0FBF1-6817-4E56-92EA-64A3EB16DF84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8621F-DC86-4633-B902-263AD859DBF2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2FEF4F-3A30-4F39-ACC1-303107100333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0D30D-300D-4680-A410-4D8B376362B4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589C9-F1AC-4F05-ABE6-A45DE679E4C3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637B8-2436-4D4C-B9C9-CC5A43D9452C}" type="datetime1">
              <a:rPr lang="fr-FR" smtClean="0"/>
              <a:t>12/05/2024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B015D3-C56C-485E-ADA3-DFD862F0F96E}" type="datetime1">
              <a:rPr lang="fr-FR" smtClean="0"/>
              <a:t>12/05/2024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05233-3885-4475-A1DF-8582CE7EA1BF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A78CC-9AB1-4AAF-AEB8-97C95F731E90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70E0D-ED27-43BD-AA91-8631F74E7BC6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1613B-364B-494F-9DDC-9B91F3B5F2D8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3013F-43AE-46F3-8415-418049C228BC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3BADD-8AED-4097-BBB7-372C6E062074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B6E2A-70BD-494C-BC49-B37CE6C22863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F8E41-B49A-4F02-995F-16C27B2AFE22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C1B2652-4A2E-4DDD-9B10-7D380411AE4B}" type="datetime1">
              <a:rPr lang="fr-FR" noProof="0" smtClean="0"/>
              <a:t>12/05/2024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Conception de site </a:t>
            </a:r>
            <a:r>
              <a:rPr lang="fr-FR" dirty="0" err="1"/>
              <a:t>Booki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Création de la page d'accueil d'une agence de voyage en utilisant HTML et CSS.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Stratégie marketing</a:t>
            </a:r>
          </a:p>
        </p:txBody>
      </p:sp>
      <p:pic>
        <p:nvPicPr>
          <p:cNvPr id="18" name="Image 17" descr="image abstrait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ce réservé du contenu 3" descr="Graphiqu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181030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fr-FR" sz="3200" dirty="0"/>
              <a:t>Outils utilisés: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E0FC99-ADAB-56EC-4474-AC58A04C9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Visual Studio Code          GitHub Desktop               Navigateurs</a:t>
            </a:r>
          </a:p>
          <a:p>
            <a:pPr lvl="7"/>
            <a:endParaRPr lang="fr-FR" dirty="0"/>
          </a:p>
          <a:p>
            <a:pPr marL="0" indent="0">
              <a:buNone/>
            </a:pPr>
            <a:r>
              <a:rPr lang="fr-FR" dirty="0"/>
              <a:t>  														Edge</a:t>
            </a:r>
          </a:p>
          <a:p>
            <a:pPr marL="0" indent="0">
              <a:buNone/>
            </a:pPr>
            <a:r>
              <a:rPr lang="fr-FR" dirty="0"/>
              <a:t>														Firefox</a:t>
            </a:r>
          </a:p>
          <a:p>
            <a:pPr marL="0" indent="0">
              <a:buNone/>
            </a:pPr>
            <a:r>
              <a:rPr lang="fr-FR" dirty="0"/>
              <a:t>														Chrome				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1B9F5A-1C04-F1E6-40A1-D0C2E667C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832" y="2786560"/>
            <a:ext cx="2386448" cy="23931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68CA8D7-374C-74E0-FC5A-ED707D787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659" y="2786560"/>
            <a:ext cx="2429033" cy="24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EE992C-67CC-A710-EB7C-4D07AD10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Découpage Maquette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DC2BC5-EA4F-C3FD-1192-7C886DC72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880" y="1449312"/>
            <a:ext cx="9326880" cy="4955970"/>
          </a:xfrm>
        </p:spPr>
      </p:pic>
    </p:spTree>
    <p:extLst>
      <p:ext uri="{BB962C8B-B14F-4D97-AF65-F5344CB8AC3E}">
        <p14:creationId xmlns:p14="http://schemas.microsoft.com/office/powerpoint/2010/main" val="255420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0A623C-C6FE-265E-EE19-A44338EE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3B0507-EF41-D499-7C71-A00712537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/>
              <a:t>- Head : - Ajout de titre de la page et sa description</a:t>
            </a:r>
          </a:p>
          <a:p>
            <a:pPr marL="0" indent="0">
              <a:buNone/>
            </a:pPr>
            <a:r>
              <a:rPr lang="fr-FR" dirty="0"/>
              <a:t>               - Logo au l’onglet de la page web</a:t>
            </a:r>
          </a:p>
          <a:p>
            <a:pPr marL="0" indent="0">
              <a:buNone/>
            </a:pPr>
            <a:r>
              <a:rPr lang="fr-FR" dirty="0"/>
              <a:t>	       - Ajout de police Google + font-</a:t>
            </a:r>
            <a:r>
              <a:rPr lang="fr-FR" dirty="0" err="1"/>
              <a:t>awesome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  Header:   Utilisation d’un </a:t>
            </a:r>
            <a:r>
              <a:rPr lang="fr-FR" dirty="0" err="1"/>
              <a:t>nav</a:t>
            </a:r>
            <a:r>
              <a:rPr lang="fr-FR" dirty="0"/>
              <a:t> pour les deux liens « Hébergement » et « Activités ».    		Ils mènent vers la section “Hébergements à Marseille” et “Activités à 				Marseille”.</a:t>
            </a:r>
          </a:p>
          <a:p>
            <a:pPr marL="0" indent="0">
              <a:buNone/>
            </a:pPr>
            <a:r>
              <a:rPr lang="fr-FR" dirty="0"/>
              <a:t>- Section « </a:t>
            </a:r>
            <a:r>
              <a:rPr lang="fr-FR" dirty="0" err="1"/>
              <a:t>Search</a:t>
            </a:r>
            <a:r>
              <a:rPr lang="fr-FR" dirty="0"/>
              <a:t> » </a:t>
            </a:r>
            <a:r>
              <a:rPr lang="fr-FR" dirty="0" err="1"/>
              <a:t>engloble</a:t>
            </a:r>
            <a:r>
              <a:rPr lang="fr-FR" dirty="0"/>
              <a:t> la zone Recherche et le filtre</a:t>
            </a:r>
          </a:p>
          <a:p>
            <a:pPr marL="0" indent="0">
              <a:buNone/>
            </a:pPr>
            <a:r>
              <a:rPr lang="fr-FR" dirty="0"/>
              <a:t>- Section «</a:t>
            </a:r>
            <a:r>
              <a:rPr lang="fr-FR" dirty="0" err="1"/>
              <a:t>hebergements</a:t>
            </a:r>
            <a:r>
              <a:rPr lang="fr-FR" dirty="0"/>
              <a:t>-and-populaires  » qui se compose de 2 div:   				« hébergements » + « populaires »</a:t>
            </a:r>
          </a:p>
          <a:p>
            <a:pPr marL="0" indent="0">
              <a:buNone/>
            </a:pPr>
            <a:r>
              <a:rPr lang="fr-FR" dirty="0"/>
              <a:t>- Section « Activité » se compose de 4 articles</a:t>
            </a:r>
          </a:p>
          <a:p>
            <a:pPr marL="0" indent="0">
              <a:buNone/>
            </a:pPr>
            <a:r>
              <a:rPr lang="fr-FR" dirty="0"/>
              <a:t>- </a:t>
            </a:r>
            <a:r>
              <a:rPr lang="fr-FR" dirty="0" err="1"/>
              <a:t>Footer</a:t>
            </a:r>
            <a:r>
              <a:rPr lang="fr-FR" dirty="0"/>
              <a:t> se </a:t>
            </a:r>
            <a:r>
              <a:rPr lang="fr-FR" dirty="0" err="1"/>
              <a:t>foment</a:t>
            </a:r>
            <a:r>
              <a:rPr lang="fr-FR" dirty="0"/>
              <a:t> de  3 listes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	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544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C3580-FB62-91AC-5C4C-81094165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HTML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3AE859-A0F2-DA7C-5DBD-F182992C1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16" y="1360967"/>
            <a:ext cx="11551623" cy="5358809"/>
          </a:xfrm>
        </p:spPr>
      </p:pic>
    </p:spTree>
    <p:extLst>
      <p:ext uri="{BB962C8B-B14F-4D97-AF65-F5344CB8AC3E}">
        <p14:creationId xmlns:p14="http://schemas.microsoft.com/office/powerpoint/2010/main" val="345641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52FF32-3F29-DB13-51EF-ED6A29C6E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2D04DD-9920-ADA9-F83D-BA27C052A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Header : utilisation de display </a:t>
            </a:r>
            <a:r>
              <a:rPr lang="fr-FR" dirty="0" err="1"/>
              <a:t>Grid</a:t>
            </a:r>
            <a:r>
              <a:rPr lang="fr-FR" dirty="0"/>
              <a:t> et Flex pour </a:t>
            </a:r>
            <a:r>
              <a:rPr lang="fr-FR" dirty="0" err="1"/>
              <a:t>headerNav</a:t>
            </a:r>
            <a:endParaRPr lang="fr-FR" dirty="0"/>
          </a:p>
          <a:p>
            <a:r>
              <a:rPr lang="fr-FR" dirty="0"/>
              <a:t>Les filtres: utilisation de display Flex</a:t>
            </a:r>
          </a:p>
          <a:p>
            <a:r>
              <a:rPr lang="fr-FR" dirty="0"/>
              <a:t>La section «</a:t>
            </a:r>
            <a:r>
              <a:rPr lang="fr-FR" dirty="0" err="1"/>
              <a:t>hebergements</a:t>
            </a:r>
            <a:r>
              <a:rPr lang="fr-FR" dirty="0"/>
              <a:t>-and-populaires  » est en display </a:t>
            </a:r>
            <a:r>
              <a:rPr lang="fr-FR" dirty="0" err="1"/>
              <a:t>flex</a:t>
            </a:r>
            <a:r>
              <a:rPr lang="fr-FR" dirty="0"/>
              <a:t>, La partie </a:t>
            </a:r>
            <a:r>
              <a:rPr lang="fr-FR" dirty="0" err="1"/>
              <a:t>Hebergement</a:t>
            </a:r>
            <a:r>
              <a:rPr lang="fr-FR" dirty="0"/>
              <a:t> est en display </a:t>
            </a:r>
            <a:r>
              <a:rPr lang="fr-FR" dirty="0" err="1"/>
              <a:t>Grid</a:t>
            </a:r>
            <a:r>
              <a:rPr lang="fr-FR" dirty="0"/>
              <a:t> et la partie </a:t>
            </a:r>
            <a:r>
              <a:rPr lang="fr-FR" dirty="0" err="1"/>
              <a:t>Polpulaires</a:t>
            </a:r>
            <a:r>
              <a:rPr lang="fr-FR" dirty="0"/>
              <a:t> est en Flex</a:t>
            </a:r>
          </a:p>
          <a:p>
            <a:r>
              <a:rPr lang="fr-FR" dirty="0"/>
              <a:t>La section « Activités » est en display </a:t>
            </a:r>
            <a:r>
              <a:rPr lang="fr-FR" dirty="0" err="1"/>
              <a:t>Grid</a:t>
            </a:r>
            <a:endParaRPr lang="fr-FR" dirty="0"/>
          </a:p>
          <a:p>
            <a:r>
              <a:rPr lang="fr-FR" dirty="0"/>
              <a:t>Le </a:t>
            </a:r>
            <a:r>
              <a:rPr lang="fr-FR" dirty="0" err="1"/>
              <a:t>Footer</a:t>
            </a:r>
            <a:r>
              <a:rPr lang="fr-FR" dirty="0"/>
              <a:t> est en Flex</a:t>
            </a:r>
          </a:p>
        </p:txBody>
      </p:sp>
    </p:spTree>
    <p:extLst>
      <p:ext uri="{BB962C8B-B14F-4D97-AF65-F5344CB8AC3E}">
        <p14:creationId xmlns:p14="http://schemas.microsoft.com/office/powerpoint/2010/main" val="259555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6CA853-46F3-79EA-B3E4-9B04C13A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CSS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261C2C-DAAD-BAFC-3847-135A5E4F2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027" y="1330037"/>
            <a:ext cx="11119862" cy="5195454"/>
          </a:xfrm>
        </p:spPr>
      </p:pic>
    </p:spTree>
    <p:extLst>
      <p:ext uri="{BB962C8B-B14F-4D97-AF65-F5344CB8AC3E}">
        <p14:creationId xmlns:p14="http://schemas.microsoft.com/office/powerpoint/2010/main" val="223317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Merci!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47_TF78884036_Win32" id="{29225F35-83AB-4115-9799-26AF7E83A971}" vid="{09BDAAA7-7644-418F-9AA5-8E5C2FFE26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93</TotalTime>
  <Words>276</Words>
  <Application>Microsoft Office PowerPoint</Application>
  <PresentationFormat>Grand écran</PresentationFormat>
  <Paragraphs>37</Paragraphs>
  <Slides>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Conception de site Booki</vt:lpstr>
      <vt:lpstr>Stratégie marketing</vt:lpstr>
      <vt:lpstr>Outils utilisés:</vt:lpstr>
      <vt:lpstr>Découpage Maquette</vt:lpstr>
      <vt:lpstr>HTML</vt:lpstr>
      <vt:lpstr>Validation HTML</vt:lpstr>
      <vt:lpstr>CSS</vt:lpstr>
      <vt:lpstr>Validation CSS</vt:lpstr>
      <vt:lpstr>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de site Booki</dc:title>
  <dc:creator>Samira KC</dc:creator>
  <cp:lastModifiedBy>Samira KC</cp:lastModifiedBy>
  <cp:revision>3</cp:revision>
  <dcterms:created xsi:type="dcterms:W3CDTF">2024-05-12T15:36:18Z</dcterms:created>
  <dcterms:modified xsi:type="dcterms:W3CDTF">2024-05-12T17:09:33Z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